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8288000" cy="10287000"/>
  <p:notesSz cx="6858000" cy="9144000"/>
  <p:embeddedFontLst>
    <p:embeddedFont>
      <p:font typeface="Alice" pitchFamily="2" charset="0"/>
      <p:regular r:id="rId12"/>
    </p:embeddedFont>
    <p:embeddedFont>
      <p:font typeface="Nunito Sans" panose="02000000000000000000" pitchFamily="2" charset="0"/>
      <p:regular r:id="rId13"/>
    </p:embeddedFont>
    <p:embeddedFont>
      <p:font typeface="Nunito Sans 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97" t="-34797" r="-57297" b="-57297"/>
            </a:stretch>
          </a:blipFill>
        </p:spPr>
      </p:sp>
      <p:sp>
        <p:nvSpPr>
          <p:cNvPr id="3" name="Freeform 3"/>
          <p:cNvSpPr/>
          <p:nvPr/>
        </p:nvSpPr>
        <p:spPr>
          <a:xfrm rot="-3207916">
            <a:off x="-902291" y="6371229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685815">
            <a:off x="-4772726" y="4733817"/>
            <a:ext cx="6449845" cy="7318973"/>
          </a:xfrm>
          <a:custGeom>
            <a:avLst/>
            <a:gdLst/>
            <a:ahLst/>
            <a:cxnLst/>
            <a:rect l="l" t="t" r="r" b="b"/>
            <a:pathLst>
              <a:path w="6449845" h="7318973">
                <a:moveTo>
                  <a:pt x="0" y="0"/>
                </a:moveTo>
                <a:lnTo>
                  <a:pt x="6449845" y="0"/>
                </a:lnTo>
                <a:lnTo>
                  <a:pt x="6449845" y="7318973"/>
                </a:lnTo>
                <a:lnTo>
                  <a:pt x="0" y="7318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00396" y="2794000"/>
            <a:ext cx="14087209" cy="30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MOVIE RECOMMENDATION APP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4240" y="6387465"/>
            <a:ext cx="10399520" cy="77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Built with HTML, CSS, and JavaScript</a:t>
            </a:r>
          </a:p>
        </p:txBody>
      </p:sp>
      <p:sp>
        <p:nvSpPr>
          <p:cNvPr id="7" name="Freeform 7"/>
          <p:cNvSpPr/>
          <p:nvPr/>
        </p:nvSpPr>
        <p:spPr>
          <a:xfrm rot="7534804">
            <a:off x="13792673" y="-3468596"/>
            <a:ext cx="6933254" cy="7923719"/>
          </a:xfrm>
          <a:custGeom>
            <a:avLst/>
            <a:gdLst/>
            <a:ahLst/>
            <a:cxnLst/>
            <a:rect l="l" t="t" r="r" b="b"/>
            <a:pathLst>
              <a:path w="6933254" h="7923719">
                <a:moveTo>
                  <a:pt x="0" y="0"/>
                </a:moveTo>
                <a:lnTo>
                  <a:pt x="6933254" y="0"/>
                </a:lnTo>
                <a:lnTo>
                  <a:pt x="6933254" y="7923719"/>
                </a:lnTo>
                <a:lnTo>
                  <a:pt x="0" y="792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933096">
            <a:off x="16349107" y="-1793071"/>
            <a:ext cx="6449845" cy="7318973"/>
          </a:xfrm>
          <a:custGeom>
            <a:avLst/>
            <a:gdLst/>
            <a:ahLst/>
            <a:cxnLst/>
            <a:rect l="l" t="t" r="r" b="b"/>
            <a:pathLst>
              <a:path w="6449845" h="7318973">
                <a:moveTo>
                  <a:pt x="0" y="0"/>
                </a:moveTo>
                <a:lnTo>
                  <a:pt x="6449845" y="0"/>
                </a:lnTo>
                <a:lnTo>
                  <a:pt x="6449845" y="7318973"/>
                </a:lnTo>
                <a:lnTo>
                  <a:pt x="0" y="7318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70165" y="7670799"/>
            <a:ext cx="8274312" cy="81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1"/>
              </a:lnSpc>
              <a:spcBef>
                <a:spcPct val="0"/>
              </a:spcBef>
            </a:pPr>
            <a:r>
              <a:rPr lang="en-US" sz="4700">
                <a:solidFill>
                  <a:srgbClr val="404040"/>
                </a:solidFill>
                <a:latin typeface="Alice"/>
                <a:ea typeface="Alice"/>
                <a:cs typeface="Alice"/>
                <a:sym typeface="Alice"/>
              </a:rPr>
              <a:t>BY AKSHITH KUMAR GUNJUR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90" t="-33503" r="-48533" b="-351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24996" y="3924321"/>
            <a:ext cx="11838008" cy="272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8"/>
              </a:lnSpc>
              <a:spcBef>
                <a:spcPct val="0"/>
              </a:spcBef>
            </a:pPr>
            <a:r>
              <a:rPr lang="en-US" sz="158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96606" y="895350"/>
            <a:ext cx="14027566" cy="122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7373" y="2545386"/>
            <a:ext cx="15413255" cy="514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PURPOSE: THIS PROJECT IS A MOVIE RECOMMENDATION WEB APPLICATION USING THE TMDB API.</a:t>
            </a:r>
          </a:p>
          <a:p>
            <a:pPr algn="ctr">
              <a:lnSpc>
                <a:spcPts val="4199"/>
              </a:lnSpc>
            </a:pPr>
            <a:endParaRPr lang="en-US" sz="2999" b="1">
              <a:solidFill>
                <a:srgbClr val="40404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ctr">
              <a:lnSpc>
                <a:spcPts val="4199"/>
              </a:lnSpc>
            </a:pPr>
            <a:endParaRPr lang="en-US" sz="2999" b="1">
              <a:solidFill>
                <a:srgbClr val="40404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ctr">
              <a:lnSpc>
                <a:spcPts val="4199"/>
              </a:lnSpc>
            </a:pPr>
            <a:endParaRPr lang="en-US" sz="2999" b="1">
              <a:solidFill>
                <a:srgbClr val="40404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Features: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Allows users to search for movies.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Displays movie details such as title, rating, and overview.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Responsive layout for various devices.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999" b="1">
              <a:solidFill>
                <a:srgbClr val="40404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4261" y="1400408"/>
            <a:ext cx="14825039" cy="150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TECHNOLOGIES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7376" y="5723065"/>
            <a:ext cx="15773248" cy="25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b="1" dirty="0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HTML: THE STRUCTURE OF THE WEB PAGE.</a:t>
            </a: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b="1" dirty="0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CSS: FOR STYLING AND LAYOUT.</a:t>
            </a: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b="1" dirty="0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JAVASCRIPT: TO HANDLE THE LOGIC AND INTERACTION (FETCHING DATA FROM TMDB API).</a:t>
            </a: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b="1" dirty="0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API: TMDB API TO FETCH MOVIE DATA.</a:t>
            </a:r>
          </a:p>
          <a:p>
            <a:pPr algn="ctr">
              <a:lnSpc>
                <a:spcPts val="5923"/>
              </a:lnSpc>
              <a:spcBef>
                <a:spcPct val="0"/>
              </a:spcBef>
            </a:pPr>
            <a:endParaRPr lang="en-US" sz="2672" b="1" dirty="0">
              <a:solidFill>
                <a:srgbClr val="404040"/>
              </a:solidFill>
              <a:latin typeface="Nunito Sans Bold"/>
              <a:ea typeface="Nunito Sans Bold"/>
              <a:cs typeface="Nunito Sans Bold"/>
              <a:sym typeface="Nunito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4929" y="1769047"/>
            <a:ext cx="14027566" cy="122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HTML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9458" y="3535336"/>
            <a:ext cx="15129083" cy="314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140" lvl="1" indent="-386570" algn="ctr">
              <a:lnSpc>
                <a:spcPts val="5013"/>
              </a:lnSpc>
              <a:buFont typeface="Arial"/>
              <a:buChar char="•"/>
            </a:pPr>
            <a:r>
              <a:rPr lang="en-US" sz="358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HTML file (index.html) contains the basic structure of the website.</a:t>
            </a:r>
          </a:p>
          <a:p>
            <a:pPr marL="773140" lvl="1" indent="-386570" algn="ctr">
              <a:lnSpc>
                <a:spcPts val="5013"/>
              </a:lnSpc>
              <a:buFont typeface="Arial"/>
              <a:buChar char="•"/>
            </a:pPr>
            <a:r>
              <a:rPr lang="en-US" sz="358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&lt;header&gt; contains a title and search input field for movie search.</a:t>
            </a:r>
          </a:p>
          <a:p>
            <a:pPr marL="773140" lvl="1" indent="-386570" algn="ctr">
              <a:lnSpc>
                <a:spcPts val="5013"/>
              </a:lnSpc>
              <a:buFont typeface="Arial"/>
              <a:buChar char="•"/>
            </a:pPr>
            <a:r>
              <a:rPr lang="en-US" sz="358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&lt;main&gt; is where the movie cards are dynamically displayed.</a:t>
            </a:r>
          </a:p>
          <a:p>
            <a:pPr marL="773140" lvl="1" indent="-386570" algn="ctr">
              <a:lnSpc>
                <a:spcPts val="5013"/>
              </a:lnSpc>
              <a:buFont typeface="Arial"/>
              <a:buChar char="•"/>
            </a:pPr>
            <a:r>
              <a:rPr lang="en-US" sz="358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&lt;footer&gt; provides a note about the TMDb API.</a:t>
            </a:r>
          </a:p>
          <a:p>
            <a:pPr algn="ctr">
              <a:lnSpc>
                <a:spcPts val="5013"/>
              </a:lnSpc>
            </a:pPr>
            <a:endParaRPr lang="en-US" sz="3581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58756" y="8497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440239" y="1486801"/>
            <a:ext cx="14027566" cy="122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CSS STYLING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15174"/>
            <a:ext cx="16001089" cy="316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style.css file provides the styling for the website.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It uses custom colors for theming (primary-color, secondary-color).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Flexbox is used to layout the content and ensure responsiveness.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Hover effects on movie cards to reveal more details.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3871" y="1655904"/>
            <a:ext cx="14027566" cy="122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JAVASCRIPT FUNCTIONALITY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6905" y="3904907"/>
            <a:ext cx="16061497" cy="4264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866" lvl="1" indent="-370433" algn="ctr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script.js file handles the logic for fetching movie data from the TMDb API and rendering it on the page.</a:t>
            </a:r>
          </a:p>
          <a:p>
            <a:pPr marL="740866" lvl="1" indent="-370433" algn="ctr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getMovies function fetches movie data from the API.</a:t>
            </a:r>
          </a:p>
          <a:p>
            <a:pPr marL="740866" lvl="1" indent="-370433" algn="ctr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showMovies function dynamically generates HTML content for each movie and appends it to the &lt;main&gt; section.</a:t>
            </a:r>
          </a:p>
          <a:p>
            <a:pPr marL="740866" lvl="1" indent="-370433" algn="ctr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getClassByRate function assigns color codes based on the movie rating.</a:t>
            </a:r>
          </a:p>
          <a:p>
            <a:pPr algn="ctr">
              <a:lnSpc>
                <a:spcPts val="5240"/>
              </a:lnSpc>
            </a:pPr>
            <a:endParaRPr lang="en-US" sz="3431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30217" y="1204963"/>
            <a:ext cx="14027566" cy="250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MOVIE CARDS AND INTERACTION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5401" y="4204285"/>
            <a:ext cx="12337198" cy="444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application dynamically displays movie cards.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Each card contains: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Movie poster image.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Movie title and rating.</a:t>
            </a:r>
          </a:p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Hover effect reveals the movie's overview.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02050" y="1264193"/>
            <a:ext cx="14283899" cy="112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40404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DEPLOYMENT ON GITHUB PAGES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6032" y="3717136"/>
            <a:ext cx="15975936" cy="316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The website is hosted using GitHub Pages.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4040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Nunito Sans"/>
                <a:ea typeface="Nunito Sans"/>
                <a:cs typeface="Nunito Sans"/>
                <a:sym typeface="Nunito Sans"/>
              </a:rPr>
              <a:t>After pushing the files to GitHub, GitHub Pages was enabled in the repository settings, allowing the site to be accessed via a custom URL like: https://github.com/akshith5475/movie-app.git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5542575" h="7868429">
                <a:moveTo>
                  <a:pt x="0" y="0"/>
                </a:moveTo>
                <a:lnTo>
                  <a:pt x="15542575" y="0"/>
                </a:lnTo>
                <a:lnTo>
                  <a:pt x="15542575" y="7868429"/>
                </a:lnTo>
                <a:lnTo>
                  <a:pt x="0" y="786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362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App</dc:title>
  <cp:lastModifiedBy>AKSHITH KUMAR</cp:lastModifiedBy>
  <cp:revision>4</cp:revision>
  <dcterms:created xsi:type="dcterms:W3CDTF">2006-08-16T00:00:00Z</dcterms:created>
  <dcterms:modified xsi:type="dcterms:W3CDTF">2024-12-16T06:05:23Z</dcterms:modified>
  <dc:identifier>DAGZStk2xX8</dc:identifier>
</cp:coreProperties>
</file>